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0659f3facf46f8" /><Relationship Type="http://schemas.openxmlformats.org/officeDocument/2006/relationships/extended-properties" Target="/docProps/app.xml" Id="Rbb53bc73a94c4c0b" /><Relationship Type="http://schemas.openxmlformats.org/officeDocument/2006/relationships/officeDocument" Target="/ppt/presentation.xml" Id="Ra4c8d7c496464e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8ca47ca4ca44a90"/>
  </p:sldMasterIdLst>
  <p:notesMasterIdLst>
    <p:notesMasterId xmlns:r="http://schemas.openxmlformats.org/officeDocument/2006/relationships" r:id="R18a0b2eebb504ecf"/>
  </p:notesMasterIdLst>
  <p:sldIdLst>
    <p:sldId xmlns:r="http://schemas.openxmlformats.org/officeDocument/2006/relationships" id="256" r:id="R16e39597b60044de"/>
    <p:sldId xmlns:r="http://schemas.openxmlformats.org/officeDocument/2006/relationships" id="257" r:id="Rac642eb4c5c947fe"/>
    <p:sldId xmlns:r="http://schemas.openxmlformats.org/officeDocument/2006/relationships" id="258" r:id="Re3114c545cbf423d"/>
    <p:sldId xmlns:r="http://schemas.openxmlformats.org/officeDocument/2006/relationships" id="259" r:id="Rb1f2006791cc44e5"/>
    <p:sldId xmlns:r="http://schemas.openxmlformats.org/officeDocument/2006/relationships" id="260" r:id="R361e65faf02146be"/>
    <p:sldId xmlns:r="http://schemas.openxmlformats.org/officeDocument/2006/relationships" id="261" r:id="Rae01c51839b444de"/>
    <p:sldId xmlns:r="http://schemas.openxmlformats.org/officeDocument/2006/relationships" id="262" r:id="Rb5daedf2093c4664"/>
    <p:sldId xmlns:r="http://schemas.openxmlformats.org/officeDocument/2006/relationships" id="263" r:id="R65a37ab7e4ad4f94"/>
    <p:sldId xmlns:r="http://schemas.openxmlformats.org/officeDocument/2006/relationships" id="264" r:id="Rcf9fd24f313c405b"/>
    <p:sldId xmlns:r="http://schemas.openxmlformats.org/officeDocument/2006/relationships" id="265" r:id="R9b805d5f2ccc4045"/>
    <p:sldId xmlns:r="http://schemas.openxmlformats.org/officeDocument/2006/relationships" id="266" r:id="R90cf7fffd6264c0c"/>
    <p:sldId xmlns:r="http://schemas.openxmlformats.org/officeDocument/2006/relationships" id="267" r:id="R2ca97e80bb7e45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d518be152941b2" /><Relationship Type="http://schemas.openxmlformats.org/officeDocument/2006/relationships/slideMaster" Target="/ppt/slideMasters/slideMaster1.xml" Id="R58ca47ca4ca44a90" /><Relationship Type="http://schemas.openxmlformats.org/officeDocument/2006/relationships/notesMaster" Target="/ppt/notesMasters/notesMaster1.xml" Id="R18a0b2eebb504ecf" /><Relationship Type="http://schemas.openxmlformats.org/officeDocument/2006/relationships/presProps" Target="/ppt/presProps.xml" Id="R291828219f9f4537" /><Relationship Type="http://schemas.openxmlformats.org/officeDocument/2006/relationships/tableStyles" Target="/ppt/tableStyles.xml" Id="Ra81a915f60c84fa5" /><Relationship Type="http://schemas.openxmlformats.org/officeDocument/2006/relationships/slide" Target="/ppt/slides/slide1.xml" Id="R16e39597b60044de" /><Relationship Type="http://schemas.openxmlformats.org/officeDocument/2006/relationships/slide" Target="/ppt/slides/slide2.xml" Id="Rac642eb4c5c947fe" /><Relationship Type="http://schemas.openxmlformats.org/officeDocument/2006/relationships/slide" Target="/ppt/slides/slide3.xml" Id="Re3114c545cbf423d" /><Relationship Type="http://schemas.openxmlformats.org/officeDocument/2006/relationships/slide" Target="/ppt/slides/slide4.xml" Id="Rb1f2006791cc44e5" /><Relationship Type="http://schemas.openxmlformats.org/officeDocument/2006/relationships/slide" Target="/ppt/slides/slide5.xml" Id="R361e65faf02146be" /><Relationship Type="http://schemas.openxmlformats.org/officeDocument/2006/relationships/slide" Target="/ppt/slides/slide6.xml" Id="Rae01c51839b444de" /><Relationship Type="http://schemas.openxmlformats.org/officeDocument/2006/relationships/slide" Target="/ppt/slides/slide7.xml" Id="Rb5daedf2093c4664" /><Relationship Type="http://schemas.openxmlformats.org/officeDocument/2006/relationships/slide" Target="/ppt/slides/slide8.xml" Id="R65a37ab7e4ad4f94" /><Relationship Type="http://schemas.openxmlformats.org/officeDocument/2006/relationships/slide" Target="/ppt/slides/slide9.xml" Id="Rcf9fd24f313c405b" /><Relationship Type="http://schemas.openxmlformats.org/officeDocument/2006/relationships/slide" Target="/ppt/slides/slide10.xml" Id="R9b805d5f2ccc4045" /><Relationship Type="http://schemas.openxmlformats.org/officeDocument/2006/relationships/slide" Target="/ppt/slides/slide11.xml" Id="R90cf7fffd6264c0c" /><Relationship Type="http://schemas.openxmlformats.org/officeDocument/2006/relationships/slide" Target="/ppt/slides/slide12.xml" Id="R2ca97e80bb7e45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e8a0b39dae74c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9b5353150a4c28" /><Relationship Type="http://schemas.openxmlformats.org/officeDocument/2006/relationships/notesMaster" Target="/ppt/notesMasters/notesMaster1.xml" Id="R31b1fa7155ba44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147dc524ae4a44" /><Relationship Type="http://schemas.openxmlformats.org/officeDocument/2006/relationships/notesMaster" Target="/ppt/notesMasters/notesMaster1.xml" Id="R5b8b0bacaf1547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dcf03c17454557" /><Relationship Type="http://schemas.openxmlformats.org/officeDocument/2006/relationships/notesMaster" Target="/ppt/notesMasters/notesMaster1.xml" Id="Rc1ab55ab7b014e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0660c874924445" /><Relationship Type="http://schemas.openxmlformats.org/officeDocument/2006/relationships/notesMaster" Target="/ppt/notesMasters/notesMaster1.xml" Id="Rb22a18aeb8a844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d2bd2716514e86" /><Relationship Type="http://schemas.openxmlformats.org/officeDocument/2006/relationships/notesMaster" Target="/ppt/notesMasters/notesMaster1.xml" Id="Rfe53dd0de2da4c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4dbe4e48c0744ad" /><Relationship Type="http://schemas.openxmlformats.org/officeDocument/2006/relationships/notesMaster" Target="/ppt/notesMasters/notesMaster1.xml" Id="Ra46fb4b7ee0c4b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44a30b8bbde4d81" /><Relationship Type="http://schemas.openxmlformats.org/officeDocument/2006/relationships/notesMaster" Target="/ppt/notesMasters/notesMaster1.xml" Id="R7e730c8916ce45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86bc6969604c7b" /><Relationship Type="http://schemas.openxmlformats.org/officeDocument/2006/relationships/notesMaster" Target="/ppt/notesMasters/notesMaster1.xml" Id="R54dfd06361624d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b9afda950a4ecb" /><Relationship Type="http://schemas.openxmlformats.org/officeDocument/2006/relationships/notesMaster" Target="/ppt/notesMasters/notesMaster1.xml" Id="R7a3e11a4ef9641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40335950a5d4b8c" /><Relationship Type="http://schemas.openxmlformats.org/officeDocument/2006/relationships/notesMaster" Target="/ppt/notesMasters/notesMaster1.xml" Id="Rcc49de06eac647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eef82136994349" /><Relationship Type="http://schemas.openxmlformats.org/officeDocument/2006/relationships/notesMaster" Target="/ppt/notesMasters/notesMaster1.xml" Id="R1ea3ea44e4df4ec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50887fc945343d3" /><Relationship Type="http://schemas.openxmlformats.org/officeDocument/2006/relationships/notesMaster" Target="/ppt/notesMasters/notesMaster1.xml" Id="Rf634f3bc9dea40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05afd7e8a741b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10b779135d4fe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a5e2efca25443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5be43fbfed482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d1d386a87a45b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1a3787e7d848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E7FDA4-6715-491D-84D1-5A11AE2996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E4153B5-3F4B-4EFB-90BA-171CD0D08F2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F2B2C07-46BC-4CC4-8C07-34AD693D5F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715BF22-FB57-43C1-8BB3-322376AD00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1B1784-6428-45CE-BF87-20CB6DB9A5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D34A19D-142C-4AE7-A224-A78BEF597C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B486924-7929-4C4E-9FB8-0A8BFF0A7A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00ECB1C-E4C2-4B05-95C7-3EB9428F5D6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647EBB-1EED-4263-8118-121611E90D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BD71FE-2D83-4562-BF54-E59C1D91AF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fba764842a49c3" /><Relationship Type="http://schemas.openxmlformats.org/officeDocument/2006/relationships/slideLayout" Target="/ppt/slideLayouts/slideLayout1.xml" Id="R5bd0ca550a664d62" /><Relationship Type="http://schemas.openxmlformats.org/officeDocument/2006/relationships/slideLayout" Target="/ppt/slideLayouts/slideLayout2.xml" Id="Rd52c9e5bcb7843d5" /><Relationship Type="http://schemas.openxmlformats.org/officeDocument/2006/relationships/slideLayout" Target="/ppt/slideLayouts/slideLayout3.xml" Id="Rfcff819e2916470b" /><Relationship Type="http://schemas.openxmlformats.org/officeDocument/2006/relationships/slideLayout" Target="/ppt/slideLayouts/slideLayout4.xml" Id="Rb114b10de91b4278" /><Relationship Type="http://schemas.openxmlformats.org/officeDocument/2006/relationships/slideLayout" Target="/ppt/slideLayouts/slideLayout5.xml" Id="R6fe6c700f4074451" /><Relationship Type="http://schemas.openxmlformats.org/officeDocument/2006/relationships/slideLayout" Target="/ppt/slideLayouts/slideLayout6.xml" Id="Rae829c6854d64f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d0ca550a664d62"/>
    <p:sldLayoutId xmlns:r="http://schemas.openxmlformats.org/officeDocument/2006/relationships" id="2147483650" r:id="Rd52c9e5bcb7843d5"/>
    <p:sldLayoutId xmlns:r="http://schemas.openxmlformats.org/officeDocument/2006/relationships" id="2147483651" r:id="Rfcff819e2916470b"/>
    <p:sldLayoutId xmlns:r="http://schemas.openxmlformats.org/officeDocument/2006/relationships" id="2147483652" r:id="Rb114b10de91b4278"/>
    <p:sldLayoutId xmlns:r="http://schemas.openxmlformats.org/officeDocument/2006/relationships" id="2147483653" r:id="R6fe6c700f4074451"/>
    <p:sldLayoutId xmlns:r="http://schemas.openxmlformats.org/officeDocument/2006/relationships" id="2147483654" r:id="Rae829c6854d64f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f40d13fa0d4aed" /><Relationship Type="http://schemas.openxmlformats.org/officeDocument/2006/relationships/image" Target="/ppt/media/image.png" Id="R4f4d99320ba14ec6" /><Relationship Type="http://schemas.openxmlformats.org/officeDocument/2006/relationships/image" Target="/ppt/media/image2.png" Id="Rc1cacca07b634298" /><Relationship Type="http://schemas.openxmlformats.org/officeDocument/2006/relationships/notesSlide" Target="/ppt/notesSlides/notesSlide1.xml" Id="R97879c6d9de44f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f1392f596c4b02" /><Relationship Type="http://schemas.openxmlformats.org/officeDocument/2006/relationships/image" Target="/ppt/media/image3.png" Id="Ra9a1725e7dca40b1" /><Relationship Type="http://schemas.openxmlformats.org/officeDocument/2006/relationships/notesSlide" Target="/ppt/notesSlides/notesSlide2.xml" Id="Rc78c01f439d148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83fe1aac664c9f" /><Relationship Type="http://schemas.openxmlformats.org/officeDocument/2006/relationships/image" Target="/ppt/media/image4.png" Id="R921f4ac9d0964d88" /><Relationship Type="http://schemas.openxmlformats.org/officeDocument/2006/relationships/notesSlide" Target="/ppt/notesSlides/notesSlide3.xml" Id="Rd1f498a6a6c64e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7ebbc55b90471b" /><Relationship Type="http://schemas.openxmlformats.org/officeDocument/2006/relationships/image" Target="/ppt/media/image5.png" Id="Rb2077e15ec204393" /><Relationship Type="http://schemas.openxmlformats.org/officeDocument/2006/relationships/notesSlide" Target="/ppt/notesSlides/notesSlide4.xml" Id="Ref82998cac2e44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f6a9708ea74492" /><Relationship Type="http://schemas.openxmlformats.org/officeDocument/2006/relationships/image" Target="/ppt/media/image6.png" Id="R074e4cd8053d4ce6" /><Relationship Type="http://schemas.openxmlformats.org/officeDocument/2006/relationships/notesSlide" Target="/ppt/notesSlides/notesSlide5.xml" Id="R7539ff838b134e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c073f3678e4249" /><Relationship Type="http://schemas.openxmlformats.org/officeDocument/2006/relationships/image" Target="/ppt/media/image7.png" Id="R68a219cacbcb4bc0" /><Relationship Type="http://schemas.openxmlformats.org/officeDocument/2006/relationships/image" Target="/ppt/media/image8.png" Id="Re5568a5fc05b4634" /><Relationship Type="http://schemas.openxmlformats.org/officeDocument/2006/relationships/notesSlide" Target="/ppt/notesSlides/notesSlide6.xml" Id="Reab177f188c3475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ecd8760fc440a7" /><Relationship Type="http://schemas.openxmlformats.org/officeDocument/2006/relationships/image" Target="/ppt/media/image9.png" Id="Ra3ddff335e0a41c3" /><Relationship Type="http://schemas.openxmlformats.org/officeDocument/2006/relationships/notesSlide" Target="/ppt/notesSlides/notesSlide7.xml" Id="Ra890b35bea984b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5004200c984f5e" /><Relationship Type="http://schemas.openxmlformats.org/officeDocument/2006/relationships/image" Target="/ppt/media/image10.png" Id="R08d683a8ce8344e5" /><Relationship Type="http://schemas.openxmlformats.org/officeDocument/2006/relationships/image" Target="/ppt/media/image11.png" Id="Rfcdfa88c324e4976" /><Relationship Type="http://schemas.openxmlformats.org/officeDocument/2006/relationships/notesSlide" Target="/ppt/notesSlides/notesSlide8.xml" Id="R6ec5775cf49944c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398c4560ab4dc7" /><Relationship Type="http://schemas.openxmlformats.org/officeDocument/2006/relationships/image" Target="/ppt/media/image12.png" Id="R8b2945bdb6c94fe0" /><Relationship Type="http://schemas.openxmlformats.org/officeDocument/2006/relationships/notesSlide" Target="/ppt/notesSlides/notesSlide9.xml" Id="Re325e955227d4d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82c918962647e2" /><Relationship Type="http://schemas.openxmlformats.org/officeDocument/2006/relationships/image" Target="/ppt/media/image13.png" Id="R9908fcc847c6400d" /><Relationship Type="http://schemas.openxmlformats.org/officeDocument/2006/relationships/notesSlide" Target="/ppt/notesSlides/notesSlide10.xml" Id="R51f84add1cc043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b1f82f795141f6" /><Relationship Type="http://schemas.openxmlformats.org/officeDocument/2006/relationships/image" Target="/ppt/media/image14.png" Id="R8f0e0f0f51464248" /><Relationship Type="http://schemas.openxmlformats.org/officeDocument/2006/relationships/notesSlide" Target="/ppt/notesSlides/notesSlide11.xml" Id="R7fccd129bed645b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c0187313b24dfd" /><Relationship Type="http://schemas.openxmlformats.org/officeDocument/2006/relationships/image" Target="/ppt/media/image15.png" Id="R2d4cf2d25195409e" /><Relationship Type="http://schemas.openxmlformats.org/officeDocument/2006/relationships/image" Target="/ppt/media/image16.png" Id="R6b739cc5f7b64486" /><Relationship Type="http://schemas.openxmlformats.org/officeDocument/2006/relationships/image" Target="/ppt/media/image17.png" Id="R921cc927bcda4a92" /><Relationship Type="http://schemas.openxmlformats.org/officeDocument/2006/relationships/notesSlide" Target="/ppt/notesSlides/notesSlide12.xml" Id="R94e05d7c28a64d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7916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2FD03-4442-4379-92CA-EBAC49EAD3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d99320ba14ec6"/>
          <a:srcRect xmlns:a="http://schemas.openxmlformats.org/drawingml/2006/main" l="21007" t="0" r="210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38625" y="0"/>
            <a:ext cx="79533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18CEF-FD02-43FB-937B-1B3CE6E11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714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91637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353BC-8832-4025-8E07-8ECDB232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302895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7B51B-0610-4EF0-9CB3-6048A4180F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cacca07b634298"/>
          <a:stretch xmlns:a="http://schemas.openxmlformats.org/drawingml/2006/main"/>
        </p:blipFill>
        <p:spPr>
          <a:xfrm xmlns:a="http://schemas.openxmlformats.org/drawingml/2006/main">
            <a:off x="831503" y="638175"/>
            <a:ext cx="2537520" cy="5238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9C5BCE-E137-4ED8-8320-13F6656FB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76450"/>
            <a:ext cx="4095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A family treat</a:t>
            </a:r>
          </a:p>
          <a:p xmlns:a="http://schemas.openxmlformats.org/drawingml/2006/main">
            <a:pPr>
              <a:def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48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made in Qatar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25137-5819-4722-B5C7-76FF1BBB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76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Company profile</a:t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Mall leasing and partnerships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D42F6-1EBB-4996-A514-10E7E699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579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Make it your swirl.</a:t>
            </a:r>
          </a:p>
        </p:txBody>
      </p:sp>
    </p:spTree>
    <p:extLst>
      <p:ext uri="{BB962C8B-B14F-4D97-AF65-F5344CB8AC3E}">
        <p14:creationId xmlns:p14="http://schemas.microsoft.com/office/powerpoint/2010/main" val="9880857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898BBD-9D7D-451C-BED7-E1914EF7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01 / WHO WE 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4F35D-A425-4C0E-845D-87A10273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 local brand for family outings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2B8D1B-155C-4F3A-8730-6483E87815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1725e7dca40b1"/>
          <a:srcRect xmlns:a="http://schemas.openxmlformats.org/drawingml/2006/main" l="3111" t="0" r="3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52600"/>
            <a:ext cx="6572250" cy="39433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57E67-0B17-4C5A-99B4-A3FB2A47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Little choices make sweet memories.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62B7A5-EA17-40D0-B0B1-D2ED5EDD6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2076450"/>
            <a:ext cx="38862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 Qatar-born kiosk brand built around a treat children can make their own.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FFA4E-337C-431E-B0F3-26477849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3667125"/>
            <a:ext cx="3905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Lalaland takes its name from the world of children’s imagination. Our mall kiosk format gives families an easy stop during their visit.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BE53F1-14C9-41D2-8910-CE3A74F7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078010-F73A-467F-8080-8894E63FE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104531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442A16-B3CD-4107-857A-CA3507979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02 / CUSTOMER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BD1F77-289A-4755-B1BB-56098D3A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Four steps to build a swirl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7B813-68ED-4E43-A246-950671BF05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f4ac9d0964d88"/>
          <a:stretch xmlns:a="http://schemas.openxmlformats.org/drawingml/2006/main"/>
        </p:blipFill>
        <p:spPr>
          <a:xfrm xmlns:a="http://schemas.openxmlformats.org/drawingml/2006/main">
            <a:off x="609600" y="1714500"/>
            <a:ext cx="10953750" cy="914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29E1D9-EEB1-4EB6-A0D9-DF1F738D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24025"/>
            <a:ext cx="109537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F">
              <a:alpha val="78824"/>
            </a:srgbClr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06057-30AE-4EDB-A1E3-6FBEC67E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62150"/>
            <a:ext cx="1057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An ordering flow families can follow at the counter or on screen.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34771-B229-413E-B965-D025B994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90850"/>
            <a:ext cx="25336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8E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87E94-90AA-4132-B08D-39713F03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6230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01  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E598CC-6AEF-4B1A-87DF-95DE5F67A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43325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Choose a cup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FCA1AC-1E3B-4101-BBCD-4D863CD4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05300"/>
            <a:ext cx="219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Start with the size that suits you.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DF11B0-CE71-4D2C-A384-795F0BA8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990850"/>
            <a:ext cx="25336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E6E03-BCD8-48EB-9FBB-FC5559A2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02  ∿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45B4F-EC03-4155-84AD-5A70E66B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743325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Pick a swirl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2185C3-52F8-4BA7-A09E-0D6B458B2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305300"/>
            <a:ext cx="219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Choose a frozen yogurt flavor.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0C0738-C3DE-41E6-AB9D-07B50739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990850"/>
            <a:ext cx="25336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8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4061AC-33CF-4DF3-A4C7-85ABAA42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6230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03  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721D1D-9AE9-4809-A501-6F172079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43325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Add toppings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0E01DB-A606-41B8-92ED-FAC98D92B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305300"/>
            <a:ext cx="219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Give your cup texture and color.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C303A7-4718-4CFC-A418-C22B1918D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990850"/>
            <a:ext cx="25336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BB1899-D7CE-454B-8F4B-7C3025E8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162300"/>
            <a:ext cx="2190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04  +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67513D-FDFC-4D1D-ABC5-5C7F7B88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743325"/>
            <a:ext cx="223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Make it yours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9BBF30-5506-4FAC-A500-742333B2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305300"/>
            <a:ext cx="219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Finish with an extra or name your creation.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932302-E0CB-443F-A425-75977EE7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0823B2-7195-407B-A3A3-58113533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371612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5A7E7A-EB44-4C34-8302-9947BE89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03 / PRODUCTS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E41E6-F75B-4B7A-BAC0-BA9E4A4E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Frozen yogurt, toppings and extras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E9139B-A296-43DA-BD7F-19C9261D32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077e15ec204393"/>
          <a:srcRect xmlns:a="http://schemas.openxmlformats.org/drawingml/2006/main" l="0" t="23307" r="0" b="233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638300"/>
            <a:ext cx="10972800" cy="3905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E0661F-813B-4EDF-A75D-2D1CB84E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629150"/>
            <a:ext cx="5000625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FD3D67-F724-4919-9662-698682A6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57750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6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Cup sizes  /  Flavors  /  Toppings  /  Sauces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7343FB-7648-4315-9C29-F7FC30997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Your favorites, all in one cup.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F7730-7826-4BFE-B4D2-12915729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49D55-F297-407E-9A29-314D4095B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618846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7916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FC9F1C-21CA-440C-A255-96BDADA9A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04 / MENU SYSTEM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6148D-6667-4F17-B47D-B3449AA2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A menu built for quick decisions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2DC4D-09A3-4865-AA95-581C838E0B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4e4cd8053d4ce6"/>
          <a:stretch xmlns:a="http://schemas.openxmlformats.org/drawingml/2006/main"/>
        </p:blipFill>
        <p:spPr>
          <a:xfrm xmlns:a="http://schemas.openxmlformats.org/drawingml/2006/main">
            <a:off x="611857" y="1657350"/>
            <a:ext cx="8091736" cy="45529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A463A4-3228-4287-B914-90825592F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009775"/>
            <a:ext cx="2476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202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One ordering structure for kiosk screens, counter menus and the website.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13D36F-9479-4C7C-86DE-A6DDA3C4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886200"/>
            <a:ext cx="2476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Sample items and prices are subject to confirmation.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6D27EF-570E-41A9-BDBB-62B53941C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4A2EC-32B3-499A-B11E-E86421B5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204304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2EB19E-56B3-4A5E-B053-81EB3412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05 / LOCATIONS AND EXPANSION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BC4D2-C785-4E74-8A8F-1D6063F6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Two Qatar locations and room to grow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7A704D-DD7D-4529-9D41-82708DB618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a219cacbcb4bc0"/>
          <a:srcRect xmlns:a="http://schemas.openxmlformats.org/drawingml/2006/main" l="2525" t="0" r="25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666875"/>
            <a:ext cx="5143500" cy="3048000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36BE8-1C58-430F-B0B8-F11A8174D5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68a5fc05b4634"/>
          <a:srcRect xmlns:a="http://schemas.openxmlformats.org/drawingml/2006/main" l="4375" t="0" r="43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19800" y="1666875"/>
            <a:ext cx="5562600" cy="3048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D37D7-0C97-417B-8798-5C493B32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West Walk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688F05-B09B-4E71-A4E0-A8B921F5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8577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9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Al Waab City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84136-AC9F-4AEB-9181-DA6090E3C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10858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Kiosk concepts shown. Confirm exact kiosk positions and hours before publication.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21F0DC-1D13-4608-BA78-633D3E0B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7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Expansion focus: additional mall locations with family traffic and space for a clear queue.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0BBB1-FB63-4B80-8E9A-B2964E26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EA6F4A-D8B6-4DB4-98D6-98B3C164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456505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3BC84-F87B-4690-85E3-F96F9E8C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06 / TEAM AND UNIFORM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95FA01-C051-4F3D-945F-83430164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 consistent welcome at the counter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2E40F1-3F45-478F-8476-33574AEA02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ddff335e0a41c3"/>
          <a:stretch xmlns:a="http://schemas.openxmlformats.org/drawingml/2006/main"/>
        </p:blipFill>
        <p:spPr>
          <a:xfrm xmlns:a="http://schemas.openxmlformats.org/drawingml/2006/main">
            <a:off x="609600" y="1693355"/>
            <a:ext cx="7286625" cy="4099941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086CF-CAF9-42E5-8157-C9D325AE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657350"/>
            <a:ext cx="34004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8EE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FBE7E-E7F7-4592-BA25-E82A56B5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1962150"/>
            <a:ext cx="2981325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Cream shirt</a:t>
            </a:r>
          </a:p>
          <a:p xmlns:a="http://schemas.openxmlformats.org/drawingml/2006/main">
            <a: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Burgundy apron</a:t>
            </a:r>
          </a:p>
          <a:p xmlns:a="http://schemas.openxmlformats.org/drawingml/2006/main">
            <a: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Chest emblem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CDA15-67E7-4D94-A8D2-89B755E80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629025"/>
            <a:ext cx="29718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A warm welcome</a:t>
            </a:r>
          </a:p>
          <a:p xmlns:a="http://schemas.openxmlformats.org/drawingml/2006/main">
            <a: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Clear ordering guidance</a:t>
            </a:r>
          </a:p>
          <a:p xmlns:a="http://schemas.openxmlformats.org/drawingml/2006/main">
            <a: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Patient service for families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F88A54-7311-4CB3-B170-B5A90D5E2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A warm welcome in Lalaland colors.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F42A3-1708-40C3-9172-CC01A909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90F36F-4790-43F0-818E-F0EB5C6B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936842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422D30-AEFC-45FC-8150-2D5BBC10F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07 / OPERATING CONCEPT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DACB3-38E8-4D2F-8295-C28F7822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 kiosk built for mall visits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4F18F-D6EB-4323-B15F-0C745EDACC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683a8ce8344e5"/>
          <a:srcRect xmlns:a="http://schemas.openxmlformats.org/drawingml/2006/main" l="0" t="1390" r="0" b="13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24025"/>
            <a:ext cx="5524500" cy="341947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F963E7-CD64-4207-AA8C-FE20D72E84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fa88c324e4976"/>
          <a:srcRect xmlns:a="http://schemas.openxmlformats.org/drawingml/2006/main" l="0" t="19565" r="0" b="195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1724025"/>
            <a:ext cx="5257800" cy="21336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83C391-8742-4883-BF4A-2C8AD919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21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0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Daily service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6B95AB-9ED9-46E8-8544-56979E865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57850"/>
            <a:ext cx="5286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Tidy counters</a:t>
            </a:r>
          </a:p>
          <a:p xmlns:a="http://schemas.openxmlformats.org/drawingml/2006/main">
            <a: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Carefully handled toppings</a:t>
            </a:r>
          </a:p>
          <a:p xmlns:a="http://schemas.openxmlformats.org/drawingml/2006/main">
            <a:pPr>
              <a:defRPr sz="15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Clear ingredient guidance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A8B6C-B525-421B-9B05-6FDC033F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07670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3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Site planning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4B0C0-D4B6-4EAA-BC89-7BE04A168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562475"/>
            <a:ext cx="51435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Visible kiosk placement</a:t>
            </a:r>
          </a:p>
          <a:p xmlns:a="http://schemas.openxmlformats.org/drawingml/2006/main">
            <a: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Room for a clear queue</a:t>
            </a:r>
          </a:p>
          <a:p xmlns:a="http://schemas.openxmlformats.org/drawingml/2006/main">
            <a: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Utilities and delivery access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774992-13DD-4E0A-BA04-C75D0361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59055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Care behind every swirl.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C897C-497F-4491-AB34-69BE6C9A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5D9EC2-6B4A-406A-96FA-E65CCEAC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229423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12DAF7-500D-4A22-8E8C-AC85B163D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08 / DIGITAL AND LOYALTY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F2F7B-7043-4F3B-929D-5B43DF1B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The website and Swirl Passport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B40E5-F207-463D-9E47-0838BE89C9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2945bdb6c94fe0"/>
          <a:srcRect xmlns:a="http://schemas.openxmlformats.org/drawingml/2006/main" l="5582" t="0" r="55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695450"/>
            <a:ext cx="5381625" cy="4038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B8E27-CD09-45E5-A8CC-3F6EEC1C4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8293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A little something for the next visit.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FE8CCF-27CB-473C-9463-18A15C9D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24050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Bilingual website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D92849-937E-4DC0-B7DE-24656DD6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466975"/>
            <a:ext cx="51911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English and Arabic pages cover products, locations, jobs and partnership enquiries. Visitors can download the profile or contact us through WhatsApp.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22FF65-58ED-4BCB-BB66-5BAFAD2B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52875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40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Swirl Passport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A68D68-0296-4E35-836E-B2C6E1C2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448175"/>
            <a:ext cx="519112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Swirl Passport is in development. The idea is simple: scan at the counter to collect a digital stamp on eligible visits.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B236D-EED9-4516-BEEC-81A107B6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01CC2E-3224-4C75-B862-30022DD5E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7298324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7916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9A1D3-434A-4B74-B521-010B61F3E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09 / PR AND LOCAL CREATORS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D68A0-FAFF-45A2-8344-B7BD0205C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Qatar creator partnerships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7E9FB-8D0F-4127-B7F8-C940238A41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08fcc847c6400d"/>
          <a:srcRect xmlns:a="http://schemas.openxmlformats.org/drawingml/2006/main" l="1123" t="0" r="11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752600"/>
            <a:ext cx="5391150" cy="36766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4D081-DB8C-4511-B99A-11D81DFE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35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taste worth sharing.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EC703-F1E0-45AD-B0E3-B35DDDA71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7526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5DDAE"/>
                </a:solidFill>
                <a:latin typeface="Trebuchet MS"/>
                <a:ea typeface="Trebuchet MS"/>
                <a:cs typeface="Trebuchet M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52D325-FEAB-438B-84F8-EB9F142B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175260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Preview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F4EF0-5753-4A77-8A9B-F3D601633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200275"/>
            <a:ext cx="4333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Invite Qatar-based family and food creators for a kiosk visit.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E36EF-1965-4D0A-8560-0D81AE4E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337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5DDAE"/>
                </a:solidFill>
                <a:latin typeface="Trebuchet MS"/>
                <a:ea typeface="Trebuchet MS"/>
                <a:cs typeface="Trebuchet M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37E88E-A975-4039-A550-15AB4AAA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31337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Share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974997-6A33-4C8C-A96E-982A54FB5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581400"/>
            <a:ext cx="4333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Agree on disclosures, filming permission and content usage.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D8903-AB66-42A8-B0AA-68933D5B2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51485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325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5DDAE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5DDAE"/>
                </a:solidFill>
                <a:latin typeface="Trebuchet MS"/>
                <a:ea typeface="Trebuchet MS"/>
                <a:cs typeface="Trebuchet MS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7BD08-AAFE-4B0A-B233-CC2C5397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514850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28C6F-52F9-48FA-9024-1AFCD157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962525"/>
            <a:ext cx="43338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See which stories bring families to the kiosk and build on those partnerships.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CF4ED-9F25-4C4D-B801-CFF2C270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E906F-410F-4A5F-A7E9-2884139B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FFFFFF"/>
                </a:solidFill>
                <a:latin typeface="Trebuchet MS"/>
                <a:ea typeface="Trebuchet MS"/>
                <a:cs typeface="Trebuchet M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504014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7226CF-1F12-46BA-9D58-BC7331C3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85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3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10 / MALL LAUNCH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982ABB-52C7-42A5-BE84-DBFE4E39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91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9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How we can open together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86E4D4-F2BA-423E-8CF6-5ED06797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19300"/>
            <a:ext cx="347662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B8EE6-15ED-497B-8359-6D5E50AD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098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86632-9B8E-403B-908F-7D390060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52725"/>
            <a:ext cx="309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Review the site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DAD14-2658-40B0-AD51-610E2270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304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A visible spot</a:t>
            </a:r>
          </a:p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A comfortable queue</a:t>
            </a:r>
          </a:p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Space for signs and utilities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16EE1-1A3D-49E0-96FF-F5D1BFD2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19300"/>
            <a:ext cx="347662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8E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F25B33-2B9B-4B0F-919C-9F7384F1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098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37E7E2-EC48-4FE6-A327-D27AB188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52725"/>
            <a:ext cx="309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Make it feel like Lalaland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8846C-FB9F-4EBC-B725-8352BA47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333750"/>
            <a:ext cx="304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Equipment schedule, approvals and operating requirements.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1A9DC9-4DC0-4311-9190-0C639BD0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019300"/>
            <a:ext cx="347662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76FC79-B851-4CA7-9290-C0961D527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098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4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6BF8F8-C3E3-4F33-A381-24E5952EC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52725"/>
            <a:ext cx="309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217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Plan launch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8C6A19-E218-439C-8235-D63632C4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333750"/>
            <a:ext cx="304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Mall announcements</a:t>
            </a:r>
          </a:p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Local creator previews</a:t>
            </a:r>
          </a:p>
          <a:p xmlns:a="http://schemas.openxmlformats.org/drawingml/2006/main">
            <a:pPr>
              <a:defRPr sz="165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•  Opening-day promotion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A81BFB-E5A0-4260-ACD5-F65EBE3CB4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0e0f0f51464248"/>
          <a:stretch xmlns:a="http://schemas.openxmlformats.org/drawingml/2006/main"/>
        </p:blipFill>
        <p:spPr>
          <a:xfrm xmlns:a="http://schemas.openxmlformats.org/drawingml/2006/main">
            <a:off x="609600" y="4572000"/>
            <a:ext cx="10858500" cy="9715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B76B3D-E808-4F5E-BE22-7EC3E14A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85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Let us plan an opening that gives families a reason to stop by.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C72F20-45C1-42A6-8C8C-01266B35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YOGURT LALALAND  /  COMPANY PROFILE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9DD5F8-C941-4979-97C3-4FE7B9949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29375"/>
            <a:ext cx="5143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10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273640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79163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0CB0CA-BD07-429A-817E-B84D0E7610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cf2d25195409e"/>
          <a:stretch xmlns:a="http://schemas.openxmlformats.org/drawingml/2006/main"/>
        </p:blipFill>
        <p:spPr>
          <a:xfrm xmlns:a="http://schemas.openxmlformats.org/drawingml/2006/main">
            <a:off x="8001000" y="0"/>
            <a:ext cx="4191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7C6FE-2A83-471F-87F7-4104EB011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7191375" cy="548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BC1C9-BEEA-416C-9AFB-D549FC7067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39cc5f7b64486"/>
          <a:stretch xmlns:a="http://schemas.openxmlformats.org/drawingml/2006/main"/>
        </p:blipFill>
        <p:spPr>
          <a:xfrm xmlns:a="http://schemas.openxmlformats.org/drawingml/2006/main">
            <a:off x="857250" y="860937"/>
            <a:ext cx="3286125" cy="678426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53944-FE21-4C91-8EC6-7FFDD627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1981200"/>
            <a:ext cx="65817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44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Leasing and franchise enquiries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709D7B-CB1F-407D-B9EF-D9B40F6A6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76650"/>
            <a:ext cx="628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defPPr>
            <a:lvl1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1pPr>
            <a:lvl2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2pPr>
            <a:lvl3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3pPr>
            <a:lvl4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4pPr>
            <a:lvl5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5pPr>
            <a:lvl6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6pPr>
            <a:lvl7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7pPr>
            <a:lvl8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8pPr>
            <a:lvl9pPr>
              <a:defRPr sz="2625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lvl9pPr>
          </a:lstStyle>
          <a:p xmlns:a="http://schemas.openxmlformats.org/drawingml/2006/main">
            <a:pPr>
              <a:def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defRPr>
            </a:pPr>
            <a:r>
              <a:rPr sz="3150" b="1">
                <a:solidFill>
                  <a:srgbClr val="791637"/>
                </a:solidFill>
                <a:latin typeface="Trebuchet MS"/>
                <a:ea typeface="Trebuchet MS"/>
                <a:cs typeface="Trebuchet MS"/>
              </a:rPr>
              <a:t>ask@qyogurt.com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9D20EF-770F-4750-833A-3A3EA8EA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391025"/>
            <a:ext cx="63627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+974 6697 2114    /    +974 6006 7800</a:t>
            </a:r>
          </a:p>
          <a:p xmlns:a="http://schemas.openxmlformats.org/drawingml/2006/main">
            <a:pPr>
              <a:defRPr sz="2100" b="0">
                <a:solidFill>
                  <a:srgbClr val="79163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791637"/>
                </a:solidFill>
                <a:latin typeface="Arial"/>
                <a:ea typeface="Arial"/>
                <a:cs typeface="Arial"/>
              </a:rPr>
              <a:t>+974 5538 7310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B5D9C-466E-4043-BF54-EB283433E5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1cc927bcda4a92"/>
          <a:stretch xmlns:a="http://schemas.openxmlformats.org/drawingml/2006/main"/>
        </p:blipFill>
        <p:spPr>
          <a:xfrm xmlns:a="http://schemas.openxmlformats.org/drawingml/2006/main">
            <a:off x="8572500" y="2257425"/>
            <a:ext cx="2571750" cy="2571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861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2026-11-03T21:39:54.4390000Z</dcterms:created>
  <dcterms:modified xsi:type="dcterms:W3CDTF">2026-11-03T21:39:54.4390000Z</dcterms:modified>
</coreProperties>
</file>